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0.58874458874458879</c:v>
                </c:pt>
                <c:pt idx="1">
                  <c:v>0.39393939393939392</c:v>
                </c:pt>
                <c:pt idx="2">
                  <c:v>0</c:v>
                </c:pt>
                <c:pt idx="3">
                  <c:v>1.7316017316017319E-2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0.9678899082568807</c:v>
                </c:pt>
                <c:pt idx="1">
                  <c:v>3.2110091743119268E-2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3.896103896103896E-2</c:v>
                </c:pt>
                <c:pt idx="1">
                  <c:v>9.0909090909090912E-2</c:v>
                </c:pt>
                <c:pt idx="2">
                  <c:v>0.354978354978355</c:v>
                </c:pt>
                <c:pt idx="3">
                  <c:v>0.51515151515151525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0.92640692640692646</c:v>
                </c:pt>
                <c:pt idx="1">
                  <c:v>1.298701298701299E-2</c:v>
                </c:pt>
                <c:pt idx="2">
                  <c:v>3.03030303030303E-2</c:v>
                </c:pt>
                <c:pt idx="3">
                  <c:v>4.329004329004329E-3</c:v>
                </c:pt>
                <c:pt idx="4">
                  <c:v>4.329004329004329E-3</c:v>
                </c:pt>
                <c:pt idx="5">
                  <c:v>2.1645021645021641E-2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0.26637554585152839</c:v>
                </c:pt>
                <c:pt idx="1">
                  <c:v>1.310043668122271E-2</c:v>
                </c:pt>
                <c:pt idx="2">
                  <c:v>0.66375545851528384</c:v>
                </c:pt>
                <c:pt idx="3">
                  <c:v>8.7336244541484712E-3</c:v>
                </c:pt>
                <c:pt idx="4">
                  <c:v>8.7336244541484712E-3</c:v>
                </c:pt>
                <c:pt idx="5">
                  <c:v>1.310043668122271E-2</c:v>
                </c:pt>
                <c:pt idx="6">
                  <c:v>0</c:v>
                </c:pt>
                <c:pt idx="7">
                  <c:v>8.7336244541484712E-3</c:v>
                </c:pt>
                <c:pt idx="8">
                  <c:v>1.7467248908296939E-2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31</c:v>
                </c:pt>
                <c:pt idx="1">
                  <c:v>13</c:v>
                </c:pt>
                <c:pt idx="2">
                  <c:v>2</c:v>
                </c:pt>
                <c:pt idx="3">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34</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9.054068287190125</c:v>
                </c:pt>
                <c:pt idx="1">
                  <c:v>9.812058238503452</c:v>
                </c:pt>
                <c:pt idx="2">
                  <c:v>9.5107264081324079</c:v>
                </c:pt>
                <c:pt idx="3" formatCode="General">
                  <c:v>9.9813319656671275</c:v>
                </c:pt>
                <c:pt idx="4">
                  <c:v>9.2428897290146406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8.9782665939633279</c:v>
                </c:pt>
                <c:pt idx="1">
                  <c:v>9.4537424228622822</c:v>
                </c:pt>
                <c:pt idx="2">
                  <c:v>9.1125653313527284</c:v>
                </c:pt>
                <c:pt idx="3" formatCode="General">
                  <c:v>9.4183027497717333</c:v>
                </c:pt>
                <c:pt idx="4">
                  <c:v>8.6696130061632175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9.6406778039594254</c:v>
                </c:pt>
                <c:pt idx="1">
                  <c:v>6.7275194181292326</c:v>
                </c:pt>
                <c:pt idx="2">
                  <c:v>8.9710792978841774</c:v>
                </c:pt>
                <c:pt idx="3">
                  <c:v>8.7886010235548113</c:v>
                </c:pt>
                <c:pt idx="4">
                  <c:v>8.2539094847059751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6.5806743221252262</c:v>
                </c:pt>
                <c:pt idx="1">
                  <c:v>3.896451143097206</c:v>
                </c:pt>
                <c:pt idx="2">
                  <c:v>6.9467437999047208</c:v>
                </c:pt>
                <c:pt idx="3">
                  <c:v>6.8350548756956853</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8.8814509341972201</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0.30392649680916506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0.15799602974613869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1.6494560480920413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0.15799602974613869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0.56671544766460702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0.85473465858485298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8.7886010235548113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0.25189770011576673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0.3712227791498055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0.10349413537022212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1.0804640331960087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0.10349413537022301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0.3712227791498055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0.56607106647834371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8.8846724811526752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0.56609959004647159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0.1590892938106947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1.6608695692187476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0.15908929381069381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0.57063687299887622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0.88609051555868135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8.9710792978841774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9.0981445766657405</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0.10093069597292992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0.14786123756048575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1.5436502611134673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0.14786123756048575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0.53036299438012691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1.3810189125346799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6.7275194181292326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8.524759202534149E-2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0.21785851973339376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6.073732647679364E-2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0.63408903795277283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6.073732647679364E-2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0.16298667071241724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9.5107264081324079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0.19745349967294867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0.24909746426149404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6.9446510652448445E-2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0.72501168034804664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6.9446510652447557E-2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0.24909746426149582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0.49997654842010242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9.3645520663022914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9.6113597710889564E-4</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0.31230997862002496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8.7069687045602251E-2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0.90899513192583115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8.7069687045602251E-2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0.31230997862002496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0.40528138859469465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9.6993271242631298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4.7490041372766356E-2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0.43748116835902984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0.12196647889918744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1.2733126687297123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0.12196647889918744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0.43748116835902984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1.8638995002111258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9.6406778039594254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0.16287377397948966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0.23876554350455415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6.6566048392285637E-2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0.6949400645994892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6.6566048392285637E-2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0.23876554350455415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0.30927992476786947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9.6460646392079532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8.9966971558353723</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0.15432087690338747</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0.1490127353872257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4.1543636528375671E-2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0.43370964853716742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4.1543636528375671E-2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0.1490127353872257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0.15561801971120914</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9.9813319656671275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0.47606367321225562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0.17494449703235659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1.8263956326883264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0.17494449703235748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0.6275078501114999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0.57723129306505072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7.5196930104616264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5.2533585882080125E-2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0.43219224406058565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0.12049196634756054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1.2579189676969973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0.12049196634755965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0.43219224406058565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0.18015372308760291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9.1474844626828808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0.26536979407160555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9.9250895579602982E-2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1.0361652141219615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9.9250895579602982E-2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0.35600271608016421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0.2321498460325131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8.9932367458020952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0.22347023463783255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0.37579869367611085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0.10476986612821282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1.0937824806144967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0.10476986612821193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0.37579869367611174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0.3600389121684362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9.3417395945631263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9.5660048455712996</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9.3222375006622116E-2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0.2157001418125315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6.0135586849623834E-2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0.62780696194742447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6.0135586849623834E-2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0.2157001418125315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0.31771834789711839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9.7027586867638647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8.1040107021138397E-2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6.3593873984075344E-2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0.66391098708730567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6.3593873984075344E-2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0.22810466074064095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0.11183487476707121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9.653471143870215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4.261952348478637E-2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0.25283662962003817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7.0488961998441013E-2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0.73589472392994182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7.0488961998441013E-2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0.25283662962003817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0.13120228784162613</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9.3417847060798174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9.3258924639324743</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0.30923561599407812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0.10104740292338654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1.0549204949249509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0.10104740292338832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0.36244660245630378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0.66282936943865067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8.8510052657811311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0.21910241361849003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0.24584872418726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6.8540786209039695E-2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0.71555604615595669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6.8540786209039695E-2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0.24584872418726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0.21161346092269362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9.6513098187939548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0.11720656543583452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0.19007951470895179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5.2992747566431575E-2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0.55323673714402233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5.2992747566431575E-2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0.19007951470895179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0.23592991449924838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9.5583650421401707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0.18633252295183933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8.1423575124913938E-2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0.85005052761679423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8.1423575124913938E-2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0.2920579580481224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9.8489422270938931E-2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9.2428897290146406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9.1404463265633016</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0.2448497351256318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0.32717741590950311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9.121461740512693E-2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0.95226761454090081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9.121461740512693E-2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0.32717741590950311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0.54037287693358493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8.7423372793787841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5.2922672936343673E-2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0.18230306186184286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5.0824730653507899E-2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0.53060294935117369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5.0824730653507899E-2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0.18230306186184286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0.40294282997565745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9.7688182100415037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0.21398210228322334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0.28952777041652489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8.0718177730237706E-2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0.84268627928203799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8.0718177730237706E-2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0.28952777041652489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0.46324150992224489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8.4212089158242236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0.21588448500757451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8.7661248474265818E-2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0.91517094898841123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8.7661248474265818E-2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0.31443184839361571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0.27051644144869691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8.4518785827802727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2.5665275059128412E-2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0.24634401276425244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6.8678868961268513E-2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0.71699761042288657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6.8678868961267625E-2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0.24634401276425422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0.47354839862431497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8.9495003952995287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0.24525374277223122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0.1543902285859442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4.3042841427210377E-2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0.4493611341579502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4.3042841427210377E-2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0.1543902285859442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0.56668759904486876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9.8373226641153391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4.267471166918213E-2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0.12656515367221921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3.5285418576158634E-2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0.3683747444376877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3.5285418576158634E-2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0.12656515367221921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9.3963301972207702E-2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9.812058238503452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0.1223542244610849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0.46590449600154393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0.12989069013817289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1.3560403054653065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0.129890690138172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0.46590449600154393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2.4898933775650889E-2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9.1972352133139079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0.21812244510837786</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0.53505637047398391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0.14916971572530535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1.557310586795225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0.14916971572530535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0.5350563704739848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8.1451329899003611E-2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9.4408801038899348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1.262626536972939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0.47435119938714188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0.13224556789008002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1.3806248938036463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0.13224556789008091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0.47435119938714188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0.28094566350700312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8.7152254181121762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0.55086169524245943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0.19473862671137532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2.0330435273742449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0.19473862671137621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0.69850734978373463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0.47501658770789668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8.2539094847059751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8.2943186391428885</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0.14953782418923911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9.4845684612423931E-2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0.99017543903324956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9.4845684612423931E-2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0.34020167912162158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0.49938637940052555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8.1441888437792702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1.3028803681616159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0.33413444262355974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9.3154184438614784E-2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0.97251641812923939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9.3154184438615673E-2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0.33413444262355974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0.50899134404777868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9.6549208784713354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0.31634837229864843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0.13403535257163757</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1.3993099909704636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0.13403535257163757</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0.48077097226790322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0.12095258240885798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7.2024944038678447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4.7445426656551604E-2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9.6990805980492922E-2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1.0125702005986987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9.6990805980492922E-2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0.34789600801300846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0.46999787302725871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7.9889606997171461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1.203579472743499E-2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0.13429089741210998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1.4019778427092202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0.13429089741210998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0.48168758522899502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0.49709483101648377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5.8519181723283564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0.32348376978866877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0.16069408405958363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1.6776233508561962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0.16069408405958363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0.57639308994792593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0.40282207819433768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7.9222734064414952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0.1953189039858767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0.16214893581816447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4.5205910995376186E-2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0.47194327237616918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4.5205910995376186E-2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0.16214893581816447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0.13717255196763212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9.054068287190125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0.29460263093440986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0.11202565072096426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1.1695318383635396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0.11202565072096426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0.40182444394494077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0.51013486628902882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9.2391138060655535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1.5885719183833986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0.45273585415450679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0.12621937124691218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1.3177122591251837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0.12621937124691218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0.45273585415450768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0.19314866569190592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7.6432048608938334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0.30586479655190768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0.59891779952196789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0.16697380468225109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1.7431827397726742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0.1669738046822502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0.21744138031465532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9.021819000470078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0.36353940086972614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0.12180943228107299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1.2716731244038417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0.12180943228107388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0.43691785835287611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1.0470401792269364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9.5617833464629403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0.22993694341626281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0.33953270835055971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9.4659180563028578E-2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0.98822836332025776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9.4659180563027689E-2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0.33953270835055971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0.94420528787005775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8.2470779640266709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0.23702784113337749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6.6658744071588671E-2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0.6959077942892975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6.6658744071588671E-2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0.23909803333659063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9.9969358614748316E-2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9.6273819970672836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0.15916639849072922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0.21397182889015376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5.9653746128642382E-2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0.62277661344614543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5.9653746128642382E-2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0.21397182889015376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7.6666511034986229E-2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9.7086643133653823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9.3266838436296506</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0.22459288353222551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7.2063761716756325E-2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0.75233540869955817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7.2063761716757213E-2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0.25848527363204532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0.40305306611036151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9.3266838436296506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Sheet1!$J$2:$J$3</c:f>
              <c:numCache>
                <c:formatCode>0.0;;</c:formatCode>
                <c:ptCount val="2"/>
                <c:pt idx="0">
                  <c:v>8.9710792978841774</c:v>
                </c:pt>
                <c:pt idx="1">
                  <c:v>8.9710790489161099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1.0289207021158226</c:v>
                </c:pt>
                <c:pt idx="1">
                  <c:v>1.0289209510838901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Clatterbridge Cancer Centre - Liverpool (94)</c:v>
                </c:pt>
              </c:strCache>
            </c:strRef>
          </c:cat>
          <c:val>
            <c:numRef>
              <c:f>Sheet1!$J$2:$J$3</c:f>
              <c:numCache>
                <c:formatCode>0.0;;</c:formatCode>
                <c:ptCount val="2"/>
                <c:pt idx="0">
                  <c:v>8.8846724811526752</c:v>
                </c:pt>
                <c:pt idx="1">
                  <c:v>8.8846727937775132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1.1153275188473248</c:v>
                </c:pt>
                <c:pt idx="1">
                  <c:v>1.1153272062224868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Sheet1!$I$2:$I$3</c:f>
              <c:numCache>
                <c:formatCode>0.0;;</c:formatCode>
                <c:ptCount val="2"/>
                <c:pt idx="0">
                  <c:v>0</c:v>
                </c:pt>
                <c:pt idx="1">
                  <c:v>8.788615953706584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Sheet1!$J$2:$J$3</c:f>
              <c:numCache>
                <c:formatCode>0.0;;</c:formatCode>
                <c:ptCount val="2"/>
                <c:pt idx="0">
                  <c:v>8.7886010235548113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1.2113989764451887</c:v>
                </c:pt>
                <c:pt idx="1">
                  <c:v>1.211384046293416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9.6993271242631298</c:v>
                </c:pt>
                <c:pt idx="1">
                  <c:v>9.6993216332254146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0.30067287573687018</c:v>
                </c:pt>
                <c:pt idx="1">
                  <c:v>0.30067836677458537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9.6406778039594254</c:v>
                </c:pt>
                <c:pt idx="1">
                  <c:v>9.6406804871262946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0.35932219604057458</c:v>
                </c:pt>
                <c:pt idx="1">
                  <c:v>0.35931951287370545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9.3645520663022914</c:v>
                </c:pt>
                <c:pt idx="1">
                  <c:v>9.3645597258458153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0.63544793369770858</c:v>
                </c:pt>
                <c:pt idx="1">
                  <c:v>0.63544027415418469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9.5107174727745374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9.5107264081324079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0.48927359186759212</c:v>
                </c:pt>
                <c:pt idx="1">
                  <c:v>0.48928252722546262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6.7275194181292326</c:v>
                </c:pt>
                <c:pt idx="1">
                  <c:v>6.7275575241791801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3.2724805818707674</c:v>
                </c:pt>
                <c:pt idx="1">
                  <c:v>3.2724424758208199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Sheet1!$I$2:$I$3</c:f>
              <c:numCache>
                <c:formatCode>0.0;;</c:formatCode>
                <c:ptCount val="2"/>
                <c:pt idx="0">
                  <c:v>0</c:v>
                </c:pt>
                <c:pt idx="1">
                  <c:v>9.6460658759989943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Sheet1!$J$2:$J$3</c:f>
              <c:numCache>
                <c:formatCode>0.0;;</c:formatCode>
                <c:ptCount val="2"/>
                <c:pt idx="0">
                  <c:v>9.6460646392079532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0.35393536079204679</c:v>
                </c:pt>
                <c:pt idx="1">
                  <c:v>0.35393412400100566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Sheet1!$I$2:$I$3</c:f>
              <c:numCache>
                <c:formatCode>0.0;;</c:formatCode>
                <c:ptCount val="2"/>
                <c:pt idx="0">
                  <c:v>0</c:v>
                </c:pt>
                <c:pt idx="1">
                  <c:v>9.3417457905720216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Clatterbridge Cancer Centre - Liverpool (116)</c:v>
                </c:pt>
              </c:strCache>
            </c:strRef>
          </c:cat>
          <c:val>
            <c:numRef>
              <c:f>Sheet1!$J$2:$J$3</c:f>
              <c:numCache>
                <c:formatCode>0.0;;</c:formatCode>
                <c:ptCount val="2"/>
                <c:pt idx="0">
                  <c:v>9.3417395945631263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0.6582604054368737</c:v>
                </c:pt>
                <c:pt idx="1">
                  <c:v>0.65825420942797841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Sheet1!$I$2:$I$3</c:f>
              <c:numCache>
                <c:formatCode>0.0;;</c:formatCode>
                <c:ptCount val="2"/>
                <c:pt idx="0">
                  <c:v>8.9932367458020952</c:v>
                </c:pt>
                <c:pt idx="1">
                  <c:v>8.9932523985762867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Clatterbridge Cancer Centre - Liverpool (134)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1.0067632541979048</c:v>
                </c:pt>
                <c:pt idx="1">
                  <c:v>1.0067476014237133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Sheet1!$I$2:$I$3</c:f>
              <c:numCache>
                <c:formatCode>0.0;;</c:formatCode>
                <c:ptCount val="2"/>
                <c:pt idx="0">
                  <c:v>9.1474844626828808</c:v>
                </c:pt>
                <c:pt idx="1">
                  <c:v>9.1474731876869289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Clatterbridge Cancer Centre - Liverpool (69)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0.85251553731711915</c:v>
                </c:pt>
                <c:pt idx="1">
                  <c:v>0.85252681231307115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Sheet1!$H$2:$H$3</c:f>
              <c:numCache>
                <c:formatCode>0.0;;</c:formatCode>
                <c:ptCount val="2"/>
                <c:pt idx="0">
                  <c:v>7.5196930104616264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Sheet1!$I$2:$I$3</c:f>
              <c:numCache>
                <c:formatCode>0.0;;</c:formatCode>
                <c:ptCount val="2"/>
                <c:pt idx="0">
                  <c:v>0</c:v>
                </c:pt>
                <c:pt idx="1">
                  <c:v>7.5197341300638012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Clatterbridge Cancer Centre - Liverpool (131)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2.4803069895383736</c:v>
                </c:pt>
                <c:pt idx="1">
                  <c:v>2.4802658699361988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(215)</c:v>
                </c:pt>
                <c:pt idx="1">
                  <c:v>Clatterbridge Cancer Centre - Liverpool (215)</c:v>
                </c:pt>
              </c:strCache>
            </c:strRef>
          </c:cat>
          <c:val>
            <c:numRef>
              <c:f>Sheet1!$J$2:$J$3</c:f>
              <c:numCache>
                <c:formatCode>0.0;;</c:formatCode>
                <c:ptCount val="2"/>
                <c:pt idx="0">
                  <c:v>9.9813319656671275</c:v>
                </c:pt>
                <c:pt idx="1">
                  <c:v>9.9813316281006461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1.8668034332872452E-2</c:v>
                </c:pt>
                <c:pt idx="1">
                  <c:v>1.8668371899353886E-2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Sheet1!$I$2:$I$3</c:f>
              <c:numCache>
                <c:formatCode>0.0;;</c:formatCode>
                <c:ptCount val="2"/>
                <c:pt idx="0">
                  <c:v>9.3417847060798174</c:v>
                </c:pt>
                <c:pt idx="1">
                  <c:v>9.3417792864629128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0.65821529392018263</c:v>
                </c:pt>
                <c:pt idx="1">
                  <c:v>0.65822071353708722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Sheet1!$I$2:$I$3</c:f>
              <c:numCache>
                <c:formatCode>0.0;;</c:formatCode>
                <c:ptCount val="2"/>
                <c:pt idx="0">
                  <c:v>9.653471143870215</c:v>
                </c:pt>
                <c:pt idx="1">
                  <c:v>9.6534667964456737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0.34652885612978501</c:v>
                </c:pt>
                <c:pt idx="1">
                  <c:v>0.34653320355432626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Clatterbridge Cancer Centre - Liverpool (226)</c:v>
                </c:pt>
              </c:strCache>
            </c:strRef>
          </c:cat>
          <c:val>
            <c:numRef>
              <c:f>Sheet1!$J$2:$J$3</c:f>
              <c:numCache>
                <c:formatCode>0.0;;</c:formatCode>
                <c:ptCount val="2"/>
                <c:pt idx="0">
                  <c:v>9.7027586867638647</c:v>
                </c:pt>
                <c:pt idx="1">
                  <c:v>9.7027578814322517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0.29724131323613534</c:v>
                </c:pt>
                <c:pt idx="1">
                  <c:v>0.29724211856774829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9.2428897290146406</c:v>
                </c:pt>
                <c:pt idx="1">
                  <c:v>9.2428785622402749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0.75711027098535943</c:v>
                </c:pt>
                <c:pt idx="1">
                  <c:v>0.75712143775972507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Sheet1!$I$2:$I$3</c:f>
              <c:numCache>
                <c:formatCode>0.0;;</c:formatCode>
                <c:ptCount val="2"/>
                <c:pt idx="0">
                  <c:v>0</c:v>
                </c:pt>
                <c:pt idx="1">
                  <c:v>9.5583616846593582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Sheet1!$J$2:$J$3</c:f>
              <c:numCache>
                <c:formatCode>0.0;;</c:formatCode>
                <c:ptCount val="2"/>
                <c:pt idx="0">
                  <c:v>9.5583650421401707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0.44163495785982931</c:v>
                </c:pt>
                <c:pt idx="1">
                  <c:v>0.4416383153406418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Sheet1!$J$2:$J$3</c:f>
              <c:numCache>
                <c:formatCode>0.0;;</c:formatCode>
                <c:ptCount val="2"/>
                <c:pt idx="0">
                  <c:v>9.6513098187939548</c:v>
                </c:pt>
                <c:pt idx="1">
                  <c:v>9.6513080913306144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0.34869018120604522</c:v>
                </c:pt>
                <c:pt idx="1">
                  <c:v>0.3486919086693856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Clatterbridge Cancer Centre - Liverpool (230)</c:v>
                </c:pt>
              </c:strCache>
            </c:strRef>
          </c:cat>
          <c:val>
            <c:numRef>
              <c:f>Sheet1!$J$2:$J$3</c:f>
              <c:numCache>
                <c:formatCode>0.0;;</c:formatCode>
                <c:ptCount val="2"/>
                <c:pt idx="0">
                  <c:v>8.8510052657811311</c:v>
                </c:pt>
                <c:pt idx="1">
                  <c:v>8.8510276395859542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1.1489947342188689</c:v>
                </c:pt>
                <c:pt idx="1">
                  <c:v>1.1489723604140458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Sheet1!$I$2:$I$3</c:f>
              <c:numCache>
                <c:formatCode>0.0;;</c:formatCode>
                <c:ptCount val="2"/>
                <c:pt idx="0">
                  <c:v>8.4518785827802727</c:v>
                </c:pt>
                <c:pt idx="1">
                  <c:v>8.4518818331255758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Clatterbridge Cancer Centre - Liverpool (211)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1.5481214172197273</c:v>
                </c:pt>
                <c:pt idx="1">
                  <c:v>1.5481181668744242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Clatterbridge Cancer Centre - Liverpool (218)</c:v>
                </c:pt>
              </c:strCache>
            </c:strRef>
          </c:cat>
          <c:val>
            <c:numRef>
              <c:f>Sheet1!$J$2:$J$3</c:f>
              <c:numCache>
                <c:formatCode>0.0;;</c:formatCode>
                <c:ptCount val="2"/>
                <c:pt idx="0">
                  <c:v>8.4212089158242236</c:v>
                </c:pt>
                <c:pt idx="1">
                  <c:v>8.4212014588907174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1.5787910841757764</c:v>
                </c:pt>
                <c:pt idx="1">
                  <c:v>1.5787985411092826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Clatterbridge Cancer Centre - Liverpool (225)</c:v>
                </c:pt>
              </c:strCache>
            </c:strRef>
          </c:cat>
          <c:val>
            <c:numRef>
              <c:f>Sheet1!$J$2:$J$3</c:f>
              <c:numCache>
                <c:formatCode>0.0;;</c:formatCode>
                <c:ptCount val="2"/>
                <c:pt idx="0">
                  <c:v>9.7688182100415037</c:v>
                </c:pt>
                <c:pt idx="1">
                  <c:v>9.7688143899190152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0.23118178995849625</c:v>
                </c:pt>
                <c:pt idx="1">
                  <c:v>0.23118561008098482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Sheet1!$I$2:$I$3</c:f>
              <c:numCache>
                <c:formatCode>0.0;;</c:formatCode>
                <c:ptCount val="2"/>
                <c:pt idx="0">
                  <c:v>0</c:v>
                </c:pt>
                <c:pt idx="1">
                  <c:v>8.7423316721630577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Clatterbridge Cancer Centre - Liverpool (216)</c:v>
                </c:pt>
              </c:strCache>
            </c:strRef>
          </c:cat>
          <c:val>
            <c:numRef>
              <c:f>Sheet1!$J$2:$J$3</c:f>
              <c:numCache>
                <c:formatCode>0.0;;</c:formatCode>
                <c:ptCount val="2"/>
                <c:pt idx="0">
                  <c:v>8.7423372793787841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1.2576627206212159</c:v>
                </c:pt>
                <c:pt idx="1">
                  <c:v>1.2576683278369423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Clatterbridge Cancer Centre - Liverpool (227)</c:v>
                </c:pt>
              </c:strCache>
            </c:strRef>
          </c:cat>
          <c:val>
            <c:numRef>
              <c:f>Sheet1!$J$2:$J$3</c:f>
              <c:numCache>
                <c:formatCode>0.0;;</c:formatCode>
                <c:ptCount val="2"/>
                <c:pt idx="0">
                  <c:v>9.812058238503452</c:v>
                </c:pt>
                <c:pt idx="1">
                  <c:v>9.8120594082952373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0.18794176149654795</c:v>
                </c:pt>
                <c:pt idx="1">
                  <c:v>0.18794059170476274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(183)</c:v>
                </c:pt>
                <c:pt idx="1">
                  <c:v>Clatterbridge Cancer Centre - Liverpool (183)</c:v>
                </c:pt>
              </c:strCache>
            </c:strRef>
          </c:cat>
          <c:val>
            <c:numRef>
              <c:f>Sheet1!$J$2:$J$3</c:f>
              <c:numCache>
                <c:formatCode>0.0;;</c:formatCode>
                <c:ptCount val="2"/>
                <c:pt idx="0">
                  <c:v>9.8373226641153391</c:v>
                </c:pt>
                <c:pt idx="1">
                  <c:v>9.8373314983787541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0.16267733588466093</c:v>
                </c:pt>
                <c:pt idx="1">
                  <c:v>0.16266850162124591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Sheet1!$I$2:$I$3</c:f>
              <c:numCache>
                <c:formatCode>0.0;;</c:formatCode>
                <c:ptCount val="2"/>
                <c:pt idx="0">
                  <c:v>8.9495003952995287</c:v>
                </c:pt>
                <c:pt idx="1">
                  <c:v>8.9495061147905695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Clatterbridge Cancer Centre - Liverpool (210)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1.0504996047004713</c:v>
                </c:pt>
                <c:pt idx="1">
                  <c:v>1.0504938852094305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Sheet1!$I$2:$I$3</c:f>
              <c:numCache>
                <c:formatCode>0.0;;</c:formatCode>
                <c:ptCount val="2"/>
                <c:pt idx="0">
                  <c:v>9.4408801038899348</c:v>
                </c:pt>
                <c:pt idx="1">
                  <c:v>9.4408763502318571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Clatterbridge Cancer Centre - Liverpool (31)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0.55911989611006518</c:v>
                </c:pt>
                <c:pt idx="1">
                  <c:v>0.55912364976814288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Sheet1!$G$2:$G$3</c:f>
              <c:numCache>
                <c:formatCode>0.0;;</c:formatCode>
                <c:ptCount val="2"/>
                <c:pt idx="0">
                  <c:v>0</c:v>
                </c:pt>
                <c:pt idx="1">
                  <c:v>9.1972167000804159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Sheet1!$H$2:$H$3</c:f>
              <c:numCache>
                <c:formatCode>0.0;;</c:formatCode>
                <c:ptCount val="2"/>
                <c:pt idx="0">
                  <c:v>9.1972352133139079</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c:v>
                </c:pt>
                <c:pt idx="1">
                  <c:v>Clatterbridge Cancer Centre - Liverpool (59)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0.80276478668609208</c:v>
                </c:pt>
                <c:pt idx="1">
                  <c:v>0.80278329991958408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Sheet1!$I$2:$I$3</c:f>
              <c:numCache>
                <c:formatCode>0.0;;</c:formatCode>
                <c:ptCount val="2"/>
                <c:pt idx="0">
                  <c:v>8.7152254181121762</c:v>
                </c:pt>
                <c:pt idx="1">
                  <c:v>8.7152046132278826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Clatterbridge Cancer Centre - Liverpool (72)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1.2847745818878238</c:v>
                </c:pt>
                <c:pt idx="1">
                  <c:v>1.2847953867721174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Sheet1!$I$2:$I$3</c:f>
              <c:numCache>
                <c:formatCode>0.0;;</c:formatCode>
                <c:ptCount val="2"/>
                <c:pt idx="0">
                  <c:v>0</c:v>
                </c:pt>
                <c:pt idx="1">
                  <c:v>8.2538899497030762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Clatterbridge Cancer Centre - Liverpool (55)</c:v>
                </c:pt>
              </c:strCache>
            </c:strRef>
          </c:cat>
          <c:val>
            <c:numRef>
              <c:f>Sheet1!$J$2:$J$3</c:f>
              <c:numCache>
                <c:formatCode>0.0;;</c:formatCode>
                <c:ptCount val="2"/>
                <c:pt idx="0">
                  <c:v>8.2539094847059751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1.7460905152940249</c:v>
                </c:pt>
                <c:pt idx="1">
                  <c:v>1.7461100502969238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Clatterbridge Cancer Centre - Liverpool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Sheet1!$J$2:$J$3</c:f>
              <c:numCache>
                <c:formatCode>0.0;;</c:formatCode>
                <c:ptCount val="2"/>
                <c:pt idx="0">
                  <c:v>7.9889606997171461</c:v>
                </c:pt>
                <c:pt idx="1">
                  <c:v>7.9889589750628112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2.0110393002828539</c:v>
                </c:pt>
                <c:pt idx="1">
                  <c:v>2.0110410249371888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Sheet1!$I$2:$I$3</c:f>
              <c:numCache>
                <c:formatCode>0.0;;</c:formatCode>
                <c:ptCount val="2"/>
                <c:pt idx="0">
                  <c:v>0</c:v>
                </c:pt>
                <c:pt idx="1">
                  <c:v>7.2025410266732592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Clatterbridge Cancer Centre - Liverpool (156)</c:v>
                </c:pt>
              </c:strCache>
            </c:strRef>
          </c:cat>
          <c:val>
            <c:numRef>
              <c:f>Sheet1!$J$2:$J$3</c:f>
              <c:numCache>
                <c:formatCode>0.0;;</c:formatCode>
                <c:ptCount val="2"/>
                <c:pt idx="0">
                  <c:v>7.2024944038678447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2.7975055961321553</c:v>
                </c:pt>
                <c:pt idx="1">
                  <c:v>2.7974589733267408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Clatterbridge Cancer Centre - Liverpool (89)</c:v>
                </c:pt>
              </c:strCache>
            </c:strRef>
          </c:cat>
          <c:val>
            <c:numRef>
              <c:f>Sheet1!$J$2:$J$3</c:f>
              <c:numCache>
                <c:formatCode>0.0;;</c:formatCode>
                <c:ptCount val="2"/>
                <c:pt idx="0">
                  <c:v>9.6549208784713354</c:v>
                </c:pt>
                <c:pt idx="1">
                  <c:v>9.6549159801039419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0.3450791215286646</c:v>
                </c:pt>
                <c:pt idx="1">
                  <c:v>0.34508401989605808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Sheet1!$J$2:$J$3</c:f>
              <c:numCache>
                <c:formatCode>0.0;;</c:formatCode>
                <c:ptCount val="2"/>
                <c:pt idx="0">
                  <c:v>8.1441888437792702</c:v>
                </c:pt>
                <c:pt idx="1">
                  <c:v>8.1441813217964096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1.8558111562207298</c:v>
                </c:pt>
                <c:pt idx="1">
                  <c:v>1.8558186782035904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Clatterbridge Cancer Centre - Liverpool (217)</c:v>
                </c:pt>
              </c:strCache>
            </c:strRef>
          </c:cat>
          <c:val>
            <c:numRef>
              <c:f>Sheet1!$J$2:$J$3</c:f>
              <c:numCache>
                <c:formatCode>0.0;;</c:formatCode>
                <c:ptCount val="2"/>
                <c:pt idx="0">
                  <c:v>9.2391138060655535</c:v>
                </c:pt>
                <c:pt idx="1">
                  <c:v>9.2391097150583974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0.76088619393444645</c:v>
                </c:pt>
                <c:pt idx="1">
                  <c:v>0.7608902849416026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Sheet1!$G$2:$G$3</c:f>
              <c:numCache>
                <c:formatCode>0.0;;</c:formatCode>
                <c:ptCount val="2"/>
                <c:pt idx="0">
                  <c:v>9.054068287190125</c:v>
                </c:pt>
                <c:pt idx="1">
                  <c:v>9.0540740748502468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0.94593171280987498</c:v>
                </c:pt>
                <c:pt idx="1">
                  <c:v>0.94592592514975316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Clatterbridge Cancer Centre - Liverpool (144)</c:v>
                </c:pt>
              </c:strCache>
            </c:strRef>
          </c:cat>
          <c:val>
            <c:numRef>
              <c:f>Sheet1!$J$2:$J$3</c:f>
              <c:numCache>
                <c:formatCode>0.0;;</c:formatCode>
                <c:ptCount val="2"/>
                <c:pt idx="0">
                  <c:v>7.9222734064414952</c:v>
                </c:pt>
                <c:pt idx="1">
                  <c:v>7.9222653748742031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2.0777265935585048</c:v>
                </c:pt>
                <c:pt idx="1">
                  <c:v>2.0777346251257969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Clatterbridge Cancer Centre - Liverpool (201)</c:v>
                </c:pt>
              </c:strCache>
            </c:strRef>
          </c:cat>
          <c:val>
            <c:numRef>
              <c:f>Sheet1!$J$2:$J$3</c:f>
              <c:numCache>
                <c:formatCode>0.0;;</c:formatCode>
                <c:ptCount val="2"/>
                <c:pt idx="0">
                  <c:v>5.8519181723283564</c:v>
                </c:pt>
                <c:pt idx="1">
                  <c:v>5.8519308533028713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4.1480818276716436</c:v>
                </c:pt>
                <c:pt idx="1">
                  <c:v>4.1480691466971287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Clatterbridge Cancer Centre - Liverpool (214)</c:v>
                </c:pt>
              </c:strCache>
            </c:strRef>
          </c:cat>
          <c:val>
            <c:numRef>
              <c:f>Sheet1!$J$2:$J$3</c:f>
              <c:numCache>
                <c:formatCode>0.0;;</c:formatCode>
                <c:ptCount val="2"/>
                <c:pt idx="0">
                  <c:v>8.2470779640266709</c:v>
                </c:pt>
                <c:pt idx="1">
                  <c:v>8.2470729061644086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1.7529220359733291</c:v>
                </c:pt>
                <c:pt idx="1">
                  <c:v>1.7529270938355914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Clatterbridge Cancer Centre - Liverpool (220)</c:v>
                </c:pt>
              </c:strCache>
            </c:strRef>
          </c:cat>
          <c:val>
            <c:numRef>
              <c:f>Sheet1!$J$2:$J$3</c:f>
              <c:numCache>
                <c:formatCode>0.0;;</c:formatCode>
                <c:ptCount val="2"/>
                <c:pt idx="0">
                  <c:v>9.5617833464629403</c:v>
                </c:pt>
                <c:pt idx="1">
                  <c:v>9.5617751559419268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0.43821665353705974</c:v>
                </c:pt>
                <c:pt idx="1">
                  <c:v>0.43822484405807316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Sheet1!$I$2:$I$3</c:f>
              <c:numCache>
                <c:formatCode>0.0;;</c:formatCode>
                <c:ptCount val="2"/>
                <c:pt idx="0">
                  <c:v>9.021819000470078</c:v>
                </c:pt>
                <c:pt idx="1">
                  <c:v>9.021811113206379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Clatterbridge Cancer Centre - Liverpool (109)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0.97818099952992199</c:v>
                </c:pt>
                <c:pt idx="1">
                  <c:v>0.97818888679362104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Clatterbridge Cancer Centre - Liverpool (130)</c:v>
                </c:pt>
              </c:strCache>
            </c:strRef>
          </c:cat>
          <c:val>
            <c:numRef>
              <c:f>Sheet1!$J$2:$J$3</c:f>
              <c:numCache>
                <c:formatCode>0.0;;</c:formatCode>
                <c:ptCount val="2"/>
                <c:pt idx="0">
                  <c:v>7.6432048608938334</c:v>
                </c:pt>
                <c:pt idx="1">
                  <c:v>7.6431868413309374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2.3567951391061666</c:v>
                </c:pt>
                <c:pt idx="1">
                  <c:v>2.3568131586690626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Sheet1!$I$2:$I$3</c:f>
              <c:numCache>
                <c:formatCode>0.0;;</c:formatCode>
                <c:ptCount val="2"/>
                <c:pt idx="0">
                  <c:v>9.6273819970672836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(228)</c:v>
                </c:pt>
                <c:pt idx="1">
                  <c:v>Clatterbridge Cancer Centre - Liverpool (228)</c:v>
                </c:pt>
              </c:strCache>
            </c:strRef>
          </c:cat>
          <c:val>
            <c:numRef>
              <c:f>Sheet1!$J$2:$J$3</c:f>
              <c:numCache>
                <c:formatCode>0.0;;</c:formatCode>
                <c:ptCount val="2"/>
                <c:pt idx="0">
                  <c:v>0</c:v>
                </c:pt>
                <c:pt idx="1">
                  <c:v>9.6273817534683168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0.37261800293271641</c:v>
                </c:pt>
                <c:pt idx="1">
                  <c:v>0.37261824653168318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Sheet1!$I$2:$I$3</c:f>
              <c:numCache>
                <c:formatCode>0.0;;</c:formatCode>
                <c:ptCount val="2"/>
                <c:pt idx="0">
                  <c:v>9.7086643133653823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Sheet1!$J$2:$J$3</c:f>
              <c:numCache>
                <c:formatCode>0.0;;</c:formatCode>
                <c:ptCount val="2"/>
                <c:pt idx="0">
                  <c:v>0</c:v>
                </c:pt>
                <c:pt idx="1">
                  <c:v>9.7086655253923997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0.29133568663461773</c:v>
                </c:pt>
                <c:pt idx="1">
                  <c:v>0.29133447460760031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Clatterbridge Cancer Centre - Liverpool (229)</c:v>
                </c:pt>
              </c:strCache>
            </c:strRef>
          </c:cat>
          <c:val>
            <c:numRef>
              <c:f>Sheet1!$J$2:$J$3</c:f>
              <c:numCache>
                <c:formatCode>0.0;;</c:formatCode>
                <c:ptCount val="2"/>
                <c:pt idx="0">
                  <c:v>9.3266838436296506</c:v>
                </c:pt>
                <c:pt idx="1">
                  <c:v>9.3266864455009149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0.67331615637034936</c:v>
                </c:pt>
                <c:pt idx="1">
                  <c:v>0.67331355449908514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8.5358597910932321</c:v>
                </c:pt>
                <c:pt idx="1">
                  <c:v>8.9710792978841774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9.0668454101425286</c:v>
                </c:pt>
                <c:pt idx="1">
                  <c:v>8.8846724811526752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8.7006622878400641</c:v>
                </c:pt>
                <c:pt idx="1">
                  <c:v>8.1351761157632048</c:v>
                </c:pt>
                <c:pt idx="2">
                  <c:v>8.4693343702575579</c:v>
                </c:pt>
                <c:pt idx="3">
                  <c:v>8.0668549926988256</c:v>
                </c:pt>
                <c:pt idx="4">
                  <c:v>8.2291066443366052</c:v>
                </c:pt>
                <c:pt idx="5">
                  <c:v>8.7886010235548113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9.689226950707658</c:v>
                </c:pt>
                <c:pt idx="1">
                  <c:v>9.4093279809205583</c:v>
                </c:pt>
                <c:pt idx="2">
                  <c:v>9.6406778039594254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9.3705381787609259</c:v>
                </c:pt>
                <c:pt idx="1">
                  <c:v>9.179760613069643</c:v>
                </c:pt>
                <c:pt idx="2">
                  <c:v>9.6993271242631298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9.0705647892973822</c:v>
                </c:pt>
                <c:pt idx="1">
                  <c:v>9.2577732363814871</c:v>
                </c:pt>
                <c:pt idx="2">
                  <c:v>9.3645520663022914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9.0210754988491395</c:v>
                </c:pt>
                <c:pt idx="1">
                  <c:v>9.0717988816458472</c:v>
                </c:pt>
                <c:pt idx="2">
                  <c:v>9.5107264081324079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6.1737993424609687</c:v>
                </c:pt>
                <c:pt idx="1">
                  <c:v>5.7335943779849918</c:v>
                </c:pt>
                <c:pt idx="2">
                  <c:v>6.7275194181292326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9.7675075571363852</c:v>
                </c:pt>
                <c:pt idx="1">
                  <c:v>9.5945785325177546</c:v>
                </c:pt>
                <c:pt idx="2">
                  <c:v>9.6670653501737025</c:v>
                </c:pt>
                <c:pt idx="3">
                  <c:v>9.4931243694941241</c:v>
                </c:pt>
                <c:pt idx="4">
                  <c:v>9.5854288242136132</c:v>
                </c:pt>
                <c:pt idx="5">
                  <c:v>9.6460646392079532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9.1445223561400439</c:v>
                </c:pt>
                <c:pt idx="1">
                  <c:v>8.8360358944399593</c:v>
                </c:pt>
                <c:pt idx="2">
                  <c:v>8.7684821158176351</c:v>
                </c:pt>
                <c:pt idx="3">
                  <c:v>8.859460189448761</c:v>
                </c:pt>
                <c:pt idx="4">
                  <c:v>8.7766628070107995</c:v>
                </c:pt>
                <c:pt idx="5">
                  <c:v>9.3417395945631263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8.1044187362932316</c:v>
                </c:pt>
                <c:pt idx="1">
                  <c:v>8.9934579361278235</c:v>
                </c:pt>
                <c:pt idx="2">
                  <c:v>8.0739048660631507</c:v>
                </c:pt>
                <c:pt idx="3">
                  <c:v>8.5918834478426067</c:v>
                </c:pt>
                <c:pt idx="4">
                  <c:v>8.1895330063118745</c:v>
                </c:pt>
                <c:pt idx="5">
                  <c:v>8.9932367458020952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8.4346230644064182</c:v>
                </c:pt>
                <c:pt idx="1">
                  <c:v>9.1474844626828808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7.1537306885401382</c:v>
                </c:pt>
                <c:pt idx="1">
                  <c:v>7.5196930104616264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9.6995136933942696</c:v>
                </c:pt>
                <c:pt idx="1">
                  <c:v>9.7241973657960958</c:v>
                </c:pt>
                <c:pt idx="2">
                  <c:v>9.5846011294858471</c:v>
                </c:pt>
                <c:pt idx="3">
                  <c:v>9.6350083880042998</c:v>
                </c:pt>
                <c:pt idx="4">
                  <c:v>9.7047620487872397</c:v>
                </c:pt>
                <c:pt idx="5">
                  <c:v>9.9813319656671275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8.9551667697460999</c:v>
                </c:pt>
                <c:pt idx="1">
                  <c:v>9.3556807952945391</c:v>
                </c:pt>
                <c:pt idx="2">
                  <c:v>9.2817192360858183</c:v>
                </c:pt>
                <c:pt idx="3">
                  <c:v>9.3823471870887722</c:v>
                </c:pt>
                <c:pt idx="4">
                  <c:v>9.3048180460288759</c:v>
                </c:pt>
                <c:pt idx="5">
                  <c:v>9.3417847060798174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9.5829668628244793</c:v>
                </c:pt>
                <c:pt idx="1">
                  <c:v>9.6568961772079529</c:v>
                </c:pt>
                <c:pt idx="2">
                  <c:v>9.6428953867732989</c:v>
                </c:pt>
                <c:pt idx="3">
                  <c:v>9.475976376747445</c:v>
                </c:pt>
                <c:pt idx="4">
                  <c:v>9.6027107058264658</c:v>
                </c:pt>
                <c:pt idx="5">
                  <c:v>9.653471143870215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9.3073105076442673</c:v>
                </c:pt>
                <c:pt idx="1">
                  <c:v>9.332117655644991</c:v>
                </c:pt>
                <c:pt idx="2">
                  <c:v>9.4219582182903689</c:v>
                </c:pt>
                <c:pt idx="3">
                  <c:v>9.3742898697752253</c:v>
                </c:pt>
                <c:pt idx="4">
                  <c:v>9.5511801490938772</c:v>
                </c:pt>
                <c:pt idx="5">
                  <c:v>9.7027586867638647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9.383324741422129</c:v>
                </c:pt>
                <c:pt idx="1">
                  <c:v>9.3238866152506095</c:v>
                </c:pt>
                <c:pt idx="2">
                  <c:v>9.0674240354207321</c:v>
                </c:pt>
                <c:pt idx="3">
                  <c:v>9.2222431007871855</c:v>
                </c:pt>
                <c:pt idx="4">
                  <c:v>9.2447057071212697</c:v>
                </c:pt>
                <c:pt idx="5">
                  <c:v>9.2428897290146406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9.5820494628732718</c:v>
                </c:pt>
                <c:pt idx="1">
                  <c:v>9.4100269819139299</c:v>
                </c:pt>
                <c:pt idx="2">
                  <c:v>9.3477599866240446</c:v>
                </c:pt>
                <c:pt idx="3">
                  <c:v>9.206700600813372</c:v>
                </c:pt>
                <c:pt idx="4">
                  <c:v>9.3959693136929214</c:v>
                </c:pt>
                <c:pt idx="5">
                  <c:v>9.5583650421401707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9.3163137129514979</c:v>
                </c:pt>
                <c:pt idx="1">
                  <c:v>9.3469846333373869</c:v>
                </c:pt>
                <c:pt idx="2">
                  <c:v>9.3661310467790546</c:v>
                </c:pt>
                <c:pt idx="3">
                  <c:v>9.4102443202634856</c:v>
                </c:pt>
                <c:pt idx="4">
                  <c:v>9.4872896516377221</c:v>
                </c:pt>
                <c:pt idx="5">
                  <c:v>9.6513098187939548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8.4878585656264161</c:v>
                </c:pt>
                <c:pt idx="1">
                  <c:v>8.2524740325583927</c:v>
                </c:pt>
                <c:pt idx="2">
                  <c:v>7.8574546596024168</c:v>
                </c:pt>
                <c:pt idx="3">
                  <c:v>8.0350545346977658</c:v>
                </c:pt>
                <c:pt idx="4">
                  <c:v>8.5902526257268708</c:v>
                </c:pt>
                <c:pt idx="5">
                  <c:v>8.8510052657811311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8.9504317962640769</c:v>
                </c:pt>
                <c:pt idx="1">
                  <c:v>8.5667702341610834</c:v>
                </c:pt>
                <c:pt idx="2">
                  <c:v>8.1173398532047969</c:v>
                </c:pt>
                <c:pt idx="3">
                  <c:v>8.4098085311322119</c:v>
                </c:pt>
                <c:pt idx="4">
                  <c:v>8.7180981112947507</c:v>
                </c:pt>
                <c:pt idx="5">
                  <c:v>8.4518785827802727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8.0311983101360269</c:v>
                </c:pt>
                <c:pt idx="1">
                  <c:v>8.0745221679141661</c:v>
                </c:pt>
                <c:pt idx="2">
                  <c:v>8.034829648448234</c:v>
                </c:pt>
                <c:pt idx="3">
                  <c:v>7.9070377500375386</c:v>
                </c:pt>
                <c:pt idx="4">
                  <c:v>8.2383776606620511</c:v>
                </c:pt>
                <c:pt idx="5">
                  <c:v>8.4212089158242236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9.3761211889663407</c:v>
                </c:pt>
                <c:pt idx="1">
                  <c:v>9.7121629543194388</c:v>
                </c:pt>
                <c:pt idx="2">
                  <c:v>9.5894568560415046</c:v>
                </c:pt>
                <c:pt idx="3">
                  <c:v>9.4738771903351715</c:v>
                </c:pt>
                <c:pt idx="4">
                  <c:v>9.5120958032147538</c:v>
                </c:pt>
                <c:pt idx="5">
                  <c:v>9.7688182100415037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8.3655054182428472</c:v>
                </c:pt>
                <c:pt idx="1">
                  <c:v>8.9067162754277529</c:v>
                </c:pt>
                <c:pt idx="2">
                  <c:v>8.6170784339489988</c:v>
                </c:pt>
                <c:pt idx="3">
                  <c:v>8.411339851255601</c:v>
                </c:pt>
                <c:pt idx="4">
                  <c:v>8.6188365495749597</c:v>
                </c:pt>
                <c:pt idx="5">
                  <c:v>8.7423372793787841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9.9373893639774504</c:v>
                </c:pt>
                <c:pt idx="1">
                  <c:v>9.8783077864226616</c:v>
                </c:pt>
                <c:pt idx="2">
                  <c:v>9.7471566613776215</c:v>
                </c:pt>
                <c:pt idx="3">
                  <c:v>9.8102781627553171</c:v>
                </c:pt>
                <c:pt idx="4">
                  <c:v>9.8141087573203087</c:v>
                </c:pt>
                <c:pt idx="5">
                  <c:v>9.812058238503452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9.5130112017059645</c:v>
                </c:pt>
                <c:pt idx="1">
                  <c:v>9.5674263076052828</c:v>
                </c:pt>
                <c:pt idx="2">
                  <c:v>9.2987944014674522</c:v>
                </c:pt>
                <c:pt idx="3">
                  <c:v>9.0314403713322022</c:v>
                </c:pt>
                <c:pt idx="4">
                  <c:v>9.4200764415632019</c:v>
                </c:pt>
                <c:pt idx="5">
                  <c:v>9.8373226641153391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8.973449344990053</c:v>
                </c:pt>
                <c:pt idx="1">
                  <c:v>9.0374810926447857</c:v>
                </c:pt>
                <c:pt idx="2">
                  <c:v>8.6728537402720747</c:v>
                </c:pt>
                <c:pt idx="3">
                  <c:v>8.8212074420434448</c:v>
                </c:pt>
                <c:pt idx="4">
                  <c:v>8.9708851370956726</c:v>
                </c:pt>
                <c:pt idx="5">
                  <c:v>8.9495003952995287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8.2825465950233674</c:v>
                </c:pt>
                <c:pt idx="1">
                  <c:v>7.9662472421118258</c:v>
                </c:pt>
                <c:pt idx="2">
                  <c:v>7.6905039247640063</c:v>
                </c:pt>
                <c:pt idx="3">
                  <c:v>7.68670788022916</c:v>
                </c:pt>
                <c:pt idx="4">
                  <c:v>7.8165632162982792</c:v>
                </c:pt>
                <c:pt idx="5">
                  <c:v>7.9889606997171461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9.78885167944253</c:v>
                </c:pt>
                <c:pt idx="1">
                  <c:v>9.2679580770957823</c:v>
                </c:pt>
                <c:pt idx="2">
                  <c:v>9.2560947859572043</c:v>
                </c:pt>
                <c:pt idx="3">
                  <c:v>9.4959093734044142</c:v>
                </c:pt>
                <c:pt idx="4">
                  <c:v>9.1447624202901086</c:v>
                </c:pt>
                <c:pt idx="5">
                  <c:v>9.6549208784713354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7.9153969150602057</c:v>
                </c:pt>
                <c:pt idx="1">
                  <c:v>8.1495999749703376</c:v>
                </c:pt>
                <c:pt idx="2">
                  <c:v>7.2791001246254314</c:v>
                </c:pt>
                <c:pt idx="3">
                  <c:v>7.8389226034114259</c:v>
                </c:pt>
                <c:pt idx="4">
                  <c:v>8.0622455269793427</c:v>
                </c:pt>
                <c:pt idx="5">
                  <c:v>8.1441888437792702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7.0588407242853561</c:v>
                </c:pt>
                <c:pt idx="1">
                  <c:v>9.1478937907838507</c:v>
                </c:pt>
                <c:pt idx="2">
                  <c:v>9.1979397050830141</c:v>
                </c:pt>
                <c:pt idx="3">
                  <c:v>8.6784525190318487</c:v>
                </c:pt>
                <c:pt idx="4">
                  <c:v>8.806973390392951</c:v>
                </c:pt>
                <c:pt idx="5">
                  <c:v>9.2391138060655535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9.5075791830016136</c:v>
                </c:pt>
                <c:pt idx="1">
                  <c:v>9.1927765438992388</c:v>
                </c:pt>
                <c:pt idx="2">
                  <c:v>9.434218393611177</c:v>
                </c:pt>
                <c:pt idx="3">
                  <c:v>9.3939522631228112</c:v>
                </c:pt>
                <c:pt idx="4">
                  <c:v>9.054068287190125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5.4399873461523107</c:v>
                </c:pt>
                <c:pt idx="1">
                  <c:v>5.5522520329882061</c:v>
                </c:pt>
                <c:pt idx="2">
                  <c:v>5.7977451230791353</c:v>
                </c:pt>
                <c:pt idx="3">
                  <c:v>5.8593803580244632</c:v>
                </c:pt>
                <c:pt idx="4">
                  <c:v>5.8386507694559313</c:v>
                </c:pt>
                <c:pt idx="5">
                  <c:v>5.8519181723283564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7.5306176708596153</c:v>
                </c:pt>
                <c:pt idx="1">
                  <c:v>8.3785266194243757</c:v>
                </c:pt>
                <c:pt idx="2">
                  <c:v>7.7431384298928068</c:v>
                </c:pt>
                <c:pt idx="3">
                  <c:v>7.7259203858711247</c:v>
                </c:pt>
                <c:pt idx="4">
                  <c:v>7.8742681453663508</c:v>
                </c:pt>
                <c:pt idx="5">
                  <c:v>8.2470779640266709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9.4945249482673653</c:v>
                </c:pt>
                <c:pt idx="1">
                  <c:v>9.5087320611113686</c:v>
                </c:pt>
                <c:pt idx="2">
                  <c:v>9.5017977799697046</c:v>
                </c:pt>
                <c:pt idx="3">
                  <c:v>9.2425344322290517</c:v>
                </c:pt>
                <c:pt idx="4">
                  <c:v>9.262938194199716</c:v>
                </c:pt>
                <c:pt idx="5">
                  <c:v>9.5617833464629403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9.5307030252869733</c:v>
                </c:pt>
                <c:pt idx="1">
                  <c:v>9.3019705677598683</c:v>
                </c:pt>
                <c:pt idx="2">
                  <c:v>9.2004613484441933</c:v>
                </c:pt>
                <c:pt idx="3">
                  <c:v>9.0471105481662324</c:v>
                </c:pt>
                <c:pt idx="4">
                  <c:v>9.0086481393563318</c:v>
                </c:pt>
                <c:pt idx="5">
                  <c:v>9.021819000470078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7.2010968436459537</c:v>
                </c:pt>
                <c:pt idx="1">
                  <c:v>7.6432048608938334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9.6000608487018493</c:v>
                </c:pt>
                <c:pt idx="1">
                  <c:v>9.7020303878348049</c:v>
                </c:pt>
                <c:pt idx="2">
                  <c:v>9.6273819970672836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9.7851153927523757</c:v>
                </c:pt>
                <c:pt idx="1">
                  <c:v>9.7667707256175831</c:v>
                </c:pt>
                <c:pt idx="2">
                  <c:v>9.7827314692775431</c:v>
                </c:pt>
                <c:pt idx="3">
                  <c:v>9.6376856910864781</c:v>
                </c:pt>
                <c:pt idx="4">
                  <c:v>9.690170122682078</c:v>
                </c:pt>
                <c:pt idx="5">
                  <c:v>9.7086643133653823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9.0076940442549223</c:v>
                </c:pt>
                <c:pt idx="1">
                  <c:v>9.0678957141366023</c:v>
                </c:pt>
                <c:pt idx="2">
                  <c:v>9.0964080368242755</c:v>
                </c:pt>
                <c:pt idx="3">
                  <c:v>8.9869555375126371</c:v>
                </c:pt>
                <c:pt idx="4">
                  <c:v>9.1764197282906927</c:v>
                </c:pt>
                <c:pt idx="5">
                  <c:v>9.3266838436296506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20788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REN | The Clatterbridge Cancer Centre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20788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REN | The Clatterbridge Cancer Centre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REN | The Clatterbridge Cancer Centre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Clatterbridge Cancer Centre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93271725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4065188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97%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602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231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1997726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1061944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93406739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66553132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09842585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36866857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q13. During your time in hospital, did you get enough to drink?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q17. When you asked nurses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10740493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1703430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1617562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Clatterbridge Cancer Centre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602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Clatterbridge Cancer Centre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231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noise from other patients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Drink:</a:t>
            </a:r>
            <a:r>
              <a:rPr lang="en-GB" sz="1250">
                <a:solidFill>
                  <a:prstClr val="black"/>
                </a:solidFill>
                <a:latin typeface="Arial"/>
              </a:rPr>
              <a:t> </a:t>
            </a:r>
            <a:r>
              <a:rPr lang="en-GB" sz="1250" b="0">
                <a:solidFill>
                  <a:prstClr val="black"/>
                </a:solidFill>
                <a:latin typeface="Arial"/>
              </a:rPr>
              <a:t>Patients getting enough to drink</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Answers from nurses: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answers to their questions from nurses in a way they can understand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197091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055136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55596619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7639362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61856568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38277532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8512297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7519960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332502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967588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4153914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2048240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9981160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24277451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10239405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03144021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6883622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3995448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06294866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1420228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8078623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431654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62974962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3737318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27617123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42416132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33076944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86726334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52486625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9409006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6309380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039684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7571693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3348314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30060985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89844850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77215478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5600118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6405183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660016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09347265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7382686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4135127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59924503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29306669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7167298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144129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5849544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306191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1856181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6981588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60423597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65493539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27244982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02179208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61384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3051762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68069689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29818502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9964459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134513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05922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23866895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0762394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08556045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93913162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1964586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43713834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9706952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86175529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078636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96979529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2325522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779429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90429774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3426113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97530150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69311384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66454631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1368270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525813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8877681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503347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9075282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8815064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82105022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3434571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07944135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06879576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1987349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28006458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7345299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33396060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17107225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03929394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77032468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449207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0781131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2525474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232975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80311648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979984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38573630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0754869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559047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104808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8578524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2303588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49467244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4100692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955023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94401386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882858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01122029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165172111"/>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75400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0948585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7351016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5555021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61662864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6692332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0615159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7714755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3557850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5712796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2718263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715446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7374699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545825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0530264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2019784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2484944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4001684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4433177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0456342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7008351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8733047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7188295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3746536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401870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202049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821821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494828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252749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1715736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6791400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903899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1992625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9413509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952002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73597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4605040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5329661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3128095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4341413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8334899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1614379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779751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1428824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1504306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2535664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8529323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9976342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6852521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9324913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495617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7670131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035152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26788252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72896851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67169526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7582473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8248146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5542781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9978118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27184109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37448157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4461384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88576367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6999661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17780476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2672842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532400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3484898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07832021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0344554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7727966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2244269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6770860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50726319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26937377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8591468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8484221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9853195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3692795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140197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308918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89398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318620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666866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58175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778889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360033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0701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5042273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77869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51017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650298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6036874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90872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38745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304670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5580773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13935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668152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412422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40887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306967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25751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01769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200083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94122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88420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1759192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07483865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5411161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49133543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018408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52745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02503595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68126218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13700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744307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71102225"/>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13142507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76589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34272567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26374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66286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265749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311461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06447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06997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26842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129281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002692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70418886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32333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0915797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469304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7118231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050737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23961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737970063"/>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253297480"/>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947631912"/>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17173</Words>
  <Application>Microsoft Office PowerPoint</Application>
  <PresentationFormat>Widescreen</PresentationFormat>
  <Paragraphs>2174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Clatterbridge Cancer Centre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2026-09-02T15:17:34Z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